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ssistant Regular" panose="020B0604020202020204" charset="-79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99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899366"/>
            <a:ext cx="10724012" cy="4358934"/>
            <a:chOff x="0" y="0"/>
            <a:chExt cx="14298683" cy="5811912"/>
          </a:xfrm>
        </p:grpSpPr>
        <p:sp>
          <p:nvSpPr>
            <p:cNvPr id="3" name="TextBox 3"/>
            <p:cNvSpPr txBox="1"/>
            <p:nvPr/>
          </p:nvSpPr>
          <p:spPr>
            <a:xfrm>
              <a:off x="0" y="4791560"/>
              <a:ext cx="9499197" cy="1020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39"/>
                </a:lnSpc>
                <a:spcBef>
                  <a:spcPct val="0"/>
                </a:spcBef>
              </a:pPr>
              <a:r>
                <a:rPr lang="en-US" sz="4600">
                  <a:solidFill>
                    <a:srgbClr val="731F7D"/>
                  </a:solidFill>
                  <a:latin typeface="Halant Medium Italics"/>
                </a:rPr>
                <a:t>ManiDeepak P - 190137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4298683" cy="4105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48"/>
                </a:lnSpc>
              </a:pPr>
              <a:r>
                <a:rPr lang="en-US" sz="10210">
                  <a:solidFill>
                    <a:srgbClr val="000000"/>
                  </a:solidFill>
                  <a:latin typeface="HK Grotesk Bold"/>
                </a:rPr>
                <a:t>Sentimental Detection Analysis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8375" y="1028514"/>
            <a:ext cx="14071251" cy="174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5799">
                <a:solidFill>
                  <a:srgbClr val="000000"/>
                </a:solidFill>
                <a:latin typeface="HK Grotesk Bold"/>
              </a:rPr>
              <a:t>Maximum accuracy given by following classifiers/ML Techniques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25999" y="3251400"/>
            <a:ext cx="11436002" cy="557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-44">
                <a:solidFill>
                  <a:srgbClr val="000000"/>
                </a:solidFill>
                <a:latin typeface="Assistant Regular"/>
              </a:rPr>
              <a:t>IEMOCAP                                                                 73.00% </a:t>
            </a:r>
          </a:p>
          <a:p>
            <a:pPr>
              <a:lnSpc>
                <a:spcPts val="6299"/>
              </a:lnSpc>
            </a:pPr>
            <a:r>
              <a:rPr lang="en-US" sz="4500" spc="-44">
                <a:solidFill>
                  <a:srgbClr val="000000"/>
                </a:solidFill>
                <a:latin typeface="Assistant Regular"/>
              </a:rPr>
              <a:t>CNN SVN                                                                 70.00%</a:t>
            </a:r>
          </a:p>
          <a:p>
            <a:pPr>
              <a:lnSpc>
                <a:spcPts val="6299"/>
              </a:lnSpc>
            </a:pPr>
            <a:r>
              <a:rPr lang="en-US" sz="4500" spc="-44">
                <a:solidFill>
                  <a:srgbClr val="000000"/>
                </a:solidFill>
                <a:latin typeface="Assistant Regular"/>
              </a:rPr>
              <a:t>GAN                                                                           46.52%</a:t>
            </a:r>
          </a:p>
          <a:p>
            <a:pPr>
              <a:lnSpc>
                <a:spcPts val="6299"/>
              </a:lnSpc>
            </a:pPr>
            <a:r>
              <a:rPr lang="en-US" sz="4500" spc="-44">
                <a:solidFill>
                  <a:srgbClr val="000000"/>
                </a:solidFill>
                <a:latin typeface="Assistant Regular"/>
              </a:rPr>
              <a:t>SVM                                                                           60.80% 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spc="-44">
                <a:solidFill>
                  <a:srgbClr val="000000"/>
                </a:solidFill>
                <a:latin typeface="Assistant Regular"/>
              </a:rPr>
              <a:t>FAU AIBO                                                                54.10% RAVDESS/LMT                                                      70.00% RAVDESS with MLP (used)                              78.65%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4D1354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93504" y="3398804"/>
            <a:ext cx="5307614" cy="106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46566" y="2010023"/>
            <a:ext cx="10240676" cy="620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Assistant Regular"/>
              </a:rPr>
              <a:t>SDA is a very fascinating and popular area for computer science study. The suggested system employs a fine SDA algorithm with recognition and a be accuracy of 76.56 percent.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Assistant Regular"/>
              </a:rPr>
              <a:t>The suggested method can be expanded in the future to conduct emotion recognition on multilingualism.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Assistant Regular"/>
              </a:rPr>
              <a:t>Furthermore, it may be developed to discern emotions at a finer level in relation to the surroundings.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3504" y="2341174"/>
            <a:ext cx="1483795" cy="104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5415"/>
          <a:stretch>
            <a:fillRect/>
          </a:stretch>
        </p:blipFill>
        <p:spPr>
          <a:xfrm>
            <a:off x="9952206" y="0"/>
            <a:ext cx="11081567" cy="104134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543827"/>
            <a:ext cx="8115300" cy="12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Thank you :)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5430187"/>
            <a:ext cx="8934485" cy="3890006"/>
            <a:chOff x="0" y="0"/>
            <a:chExt cx="11912647" cy="5186675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1615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Objective of SDA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10400"/>
              <a:ext cx="753841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25775" y="2273697"/>
            <a:ext cx="12236449" cy="570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The main goal of SDA is to improve the human-machine interaction.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12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It may also be utilized in lie detectors for examine a person's psychological and physiological situation.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12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Leading the way in objective speech testing for clinical trials and healthcare research is speech analytics. 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12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Speech analytics for the pharmaceutical sector.</a:t>
            </a:r>
          </a:p>
          <a:p>
            <a:pPr>
              <a:lnSpc>
                <a:spcPts val="5599"/>
              </a:lnSpc>
            </a:pPr>
            <a:endParaRPr lang="en-US" sz="4000" spc="-12" dirty="0">
              <a:solidFill>
                <a:srgbClr val="000000"/>
              </a:solidFill>
              <a:latin typeface="Assistant Regular" panose="020B0604020202020204" charset="-79"/>
              <a:cs typeface="Assistant Regular" panose="020B0604020202020204" charset="-79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4D1354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29815" y="5706480"/>
            <a:ext cx="7029485" cy="24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Introduction of </a:t>
            </a:r>
          </a:p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25775" y="2788440"/>
            <a:ext cx="12236449" cy="495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3999" spc="-39" dirty="0">
                <a:solidFill>
                  <a:srgbClr val="000000"/>
                </a:solidFill>
                <a:latin typeface="Assistant Regular"/>
              </a:rPr>
              <a:t>The aim of Sentimental Detection Analysis in audio (SDA) is to recognize the emotional elements of speech, regardless of the semantic content. While people can do this activity efficiently as a natural component of voice communication, the capacity to do so automatically using programmable devices is currently under investigation.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4D1354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806568" y="5143500"/>
            <a:ext cx="7069529" cy="84538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06065">
            <a:off x="12757788" y="3960240"/>
            <a:ext cx="6831394" cy="67403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29257" y="4634206"/>
            <a:ext cx="7029485" cy="24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Methodology used in SDA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02102" y="3576457"/>
            <a:ext cx="1483795" cy="10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9820" y="1305063"/>
            <a:ext cx="13648359" cy="779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The model takes input </a:t>
            </a:r>
            <a:r>
              <a:rPr lang="en-US" sz="4000" spc="-12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from the file which is already present.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The proposed system extracts features like Mel-Frequency, Cepstral Coefficients (MFCC), chroma, and </a:t>
            </a:r>
            <a:r>
              <a:rPr lang="en-US" sz="4000" spc="-39" dirty="0" err="1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mel</a:t>
            </a: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 spectrogram from the audio which were used as the input to the MLP classifier model.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The MLP classifier has been used in this proposed system to train and predict emotions like calm, happiness, fearfulness and disgust.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The proposed system can also predict the emotions on a recorded audio file using </a:t>
            </a:r>
            <a:r>
              <a:rPr lang="en-US" sz="4000" spc="-39" dirty="0" err="1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py</a:t>
            </a:r>
            <a:r>
              <a:rPr lang="en-US" sz="4000" spc="-39" dirty="0">
                <a:solidFill>
                  <a:srgbClr val="000000"/>
                </a:solidFill>
                <a:latin typeface="Assistant Regular" panose="020B0604020202020204" charset="-79"/>
                <a:cs typeface="Assistant Regular" panose="020B0604020202020204" charset="-79"/>
              </a:rPr>
              <a:t> audio library and then the feature extraction and prediction is performed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4D1354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88490" y="-4478525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5392341" y="2577073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25490" y="7311630"/>
            <a:ext cx="5163362" cy="48922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3247" y="2304648"/>
            <a:ext cx="5522591" cy="74531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25319" y="1038225"/>
            <a:ext cx="10237362" cy="12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Flowchart of working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4D1354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3" y="5153025"/>
            <a:ext cx="10565414" cy="106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Results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02102" y="4095396"/>
            <a:ext cx="1483795" cy="104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9001" y="276270"/>
            <a:ext cx="3277344" cy="3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68627"/>
                  </a:srgbClr>
                </a:solidFill>
                <a:latin typeface="HK Grotesk Bold"/>
              </a:rPr>
              <a:t>maniDeepak P - 190137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382</Words>
  <Application>Microsoft Office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Assistant Regular</vt:lpstr>
      <vt:lpstr>Calibri</vt:lpstr>
      <vt:lpstr>Halant Medium Italics</vt:lpstr>
      <vt:lpstr>Arial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cp:lastModifiedBy>Deepak Perla</cp:lastModifiedBy>
  <cp:revision>3</cp:revision>
  <dcterms:created xsi:type="dcterms:W3CDTF">2006-08-16T00:00:00Z</dcterms:created>
  <dcterms:modified xsi:type="dcterms:W3CDTF">2021-12-14T07:58:00Z</dcterms:modified>
  <dc:identifier>DAEyfmkCBso</dc:identifier>
</cp:coreProperties>
</file>